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88163" cy="100203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077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580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55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672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835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330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283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95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48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86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046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0BC85-6320-41EA-91E8-DA877AE92366}" type="datetimeFigureOut">
              <a:rPr lang="fr-FR" smtClean="0"/>
              <a:t>16/11/2017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46255-BE36-41C5-BA8A-7F10ACDBE9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269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6200000">
            <a:off x="-439928" y="4297172"/>
            <a:ext cx="3009900" cy="18069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Violet</a:t>
            </a:r>
            <a:br>
              <a:rPr lang="fr-FR" sz="6000" dirty="0" smtClean="0"/>
            </a:br>
            <a:r>
              <a:rPr lang="fr-FR" sz="6000" dirty="0" smtClean="0"/>
              <a:t>long</a:t>
            </a:r>
            <a:endParaRPr lang="fr-FR" sz="9600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439929" y="868172"/>
            <a:ext cx="3009900" cy="18069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Violet</a:t>
            </a:r>
            <a:endParaRPr lang="fr-FR" sz="6000" dirty="0"/>
          </a:p>
          <a:p>
            <a:pPr algn="ctr"/>
            <a:r>
              <a:rPr lang="fr-FR" sz="6000" dirty="0" smtClean="0"/>
              <a:t>moyen</a:t>
            </a:r>
            <a:endParaRPr lang="fr-FR" sz="9600" dirty="0"/>
          </a:p>
        </p:txBody>
      </p:sp>
      <p:sp>
        <p:nvSpPr>
          <p:cNvPr id="7" name="Rectangle 6"/>
          <p:cNvSpPr/>
          <p:nvPr/>
        </p:nvSpPr>
        <p:spPr>
          <a:xfrm rot="16200000">
            <a:off x="2137152" y="4297170"/>
            <a:ext cx="3009900" cy="18069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Violet</a:t>
            </a:r>
            <a:br>
              <a:rPr lang="fr-FR" sz="6000" dirty="0" smtClean="0"/>
            </a:br>
            <a:r>
              <a:rPr lang="fr-FR" sz="6000" dirty="0" smtClean="0"/>
              <a:t>court</a:t>
            </a:r>
            <a:endParaRPr lang="fr-FR" sz="9600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2117339" y="868171"/>
            <a:ext cx="3009900" cy="18069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Violet</a:t>
            </a:r>
            <a:br>
              <a:rPr lang="fr-FR" sz="6000" dirty="0" smtClean="0"/>
            </a:br>
            <a:r>
              <a:rPr lang="fr-FR" sz="6000" dirty="0" smtClean="0"/>
              <a:t>court bis</a:t>
            </a:r>
            <a:endParaRPr lang="fr-FR" sz="9600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4552313" y="4297170"/>
            <a:ext cx="3009900" cy="18069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Orange</a:t>
            </a:r>
            <a:endParaRPr lang="fr-FR" sz="9600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4552313" y="868171"/>
            <a:ext cx="3009900" cy="18069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Jaune</a:t>
            </a:r>
            <a:br>
              <a:rPr lang="fr-FR" sz="6000" dirty="0" smtClean="0"/>
            </a:br>
            <a:r>
              <a:rPr lang="fr-FR" sz="6000" dirty="0" smtClean="0"/>
              <a:t>long</a:t>
            </a:r>
            <a:endParaRPr lang="fr-FR" sz="9600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7149206" y="4297169"/>
            <a:ext cx="3009900" cy="18069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Jaune</a:t>
            </a:r>
            <a:endParaRPr lang="fr-FR" sz="9600" dirty="0"/>
          </a:p>
        </p:txBody>
      </p:sp>
      <p:sp>
        <p:nvSpPr>
          <p:cNvPr id="12" name="Rectangle 11"/>
          <p:cNvSpPr/>
          <p:nvPr/>
        </p:nvSpPr>
        <p:spPr>
          <a:xfrm rot="16200000">
            <a:off x="7149206" y="868171"/>
            <a:ext cx="3009900" cy="18069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Bleu</a:t>
            </a:r>
            <a:endParaRPr lang="fr-FR" sz="9600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9584180" y="4297171"/>
            <a:ext cx="3009900" cy="18069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Vert</a:t>
            </a:r>
            <a:endParaRPr lang="fr-FR" sz="9600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9584180" y="868171"/>
            <a:ext cx="3009900" cy="18069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Jalonné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2786526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Vert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4083529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Jalonné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3203380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b="1" i="1" dirty="0" smtClean="0">
                <a:solidFill>
                  <a:srgbClr val="0070C0"/>
                </a:solidFill>
              </a:rPr>
              <a:t>Participants non chronométrés</a:t>
            </a:r>
            <a:r>
              <a:rPr lang="fr-FR" sz="5400" dirty="0" smtClean="0">
                <a:solidFill>
                  <a:schemeClr val="tx1"/>
                </a:solidFill>
              </a:rPr>
              <a:t/>
            </a:r>
            <a:br>
              <a:rPr lang="fr-FR" sz="5400" dirty="0" smtClean="0">
                <a:solidFill>
                  <a:schemeClr val="tx1"/>
                </a:solidFill>
              </a:rPr>
            </a:br>
            <a:r>
              <a:rPr lang="fr-FR" sz="5400" dirty="0" smtClean="0">
                <a:solidFill>
                  <a:schemeClr val="tx1"/>
                </a:solidFill>
              </a:rPr>
              <a:t> (avec une grille de contrôle en papier):</a:t>
            </a:r>
            <a:br>
              <a:rPr lang="fr-FR" sz="5400" dirty="0" smtClean="0">
                <a:solidFill>
                  <a:schemeClr val="tx1"/>
                </a:solidFill>
              </a:rPr>
            </a:br>
            <a:r>
              <a:rPr lang="fr-FR" sz="5400" dirty="0" smtClean="0">
                <a:solidFill>
                  <a:schemeClr val="tx1"/>
                </a:solidFill>
              </a:rPr>
              <a:t/>
            </a:r>
            <a:br>
              <a:rPr lang="fr-FR" sz="5400" dirty="0" smtClean="0">
                <a:solidFill>
                  <a:schemeClr val="tx1"/>
                </a:solidFill>
              </a:rPr>
            </a:br>
            <a:endParaRPr lang="fr-FR" sz="5400" dirty="0" smtClean="0">
              <a:solidFill>
                <a:schemeClr val="tx1"/>
              </a:solidFill>
            </a:endParaRPr>
          </a:p>
          <a:p>
            <a:pPr algn="ctr"/>
            <a:r>
              <a:rPr lang="fr-FR" sz="5400" dirty="0" smtClean="0">
                <a:solidFill>
                  <a:schemeClr val="tx1"/>
                </a:solidFill>
              </a:rPr>
              <a:t>Départ </a:t>
            </a:r>
            <a:r>
              <a:rPr lang="fr-FR" sz="5400" u="sng" dirty="0" smtClean="0">
                <a:solidFill>
                  <a:schemeClr val="tx1"/>
                </a:solidFill>
              </a:rPr>
              <a:t>à côté </a:t>
            </a:r>
            <a:r>
              <a:rPr lang="fr-FR" sz="5400" dirty="0" smtClean="0">
                <a:solidFill>
                  <a:schemeClr val="tx1"/>
                </a:solidFill>
              </a:rPr>
              <a:t>du départ des coureurs chronométrés</a:t>
            </a:r>
            <a:endParaRPr lang="fr-FR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43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smtClean="0"/>
              <a:t>Violet long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1210844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Violet moyen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3747881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Violet court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360491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Violet court bis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2779244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Orange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3844287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Jaune long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1242021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Jaune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2452836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952" y="353568"/>
            <a:ext cx="11497056" cy="607161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dirty="0" smtClean="0"/>
              <a:t>Bleu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40277231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30</Words>
  <Application>Microsoft Office PowerPoint</Application>
  <PresentationFormat>Grand écran</PresentationFormat>
  <Paragraphs>23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Fournier Jean-Pierre</dc:creator>
  <cp:lastModifiedBy>Fournier Jean-Pierre</cp:lastModifiedBy>
  <cp:revision>7</cp:revision>
  <cp:lastPrinted>2016-11-26T14:48:23Z</cp:lastPrinted>
  <dcterms:created xsi:type="dcterms:W3CDTF">2016-11-25T17:57:29Z</dcterms:created>
  <dcterms:modified xsi:type="dcterms:W3CDTF">2017-11-16T19:33:29Z</dcterms:modified>
</cp:coreProperties>
</file>